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4" r:id="rId7"/>
    <p:sldId id="273" r:id="rId8"/>
    <p:sldId id="266" r:id="rId9"/>
    <p:sldId id="265" r:id="rId10"/>
    <p:sldId id="267" r:id="rId11"/>
    <p:sldId id="268" r:id="rId12"/>
    <p:sldId id="269" r:id="rId13"/>
    <p:sldId id="261" r:id="rId14"/>
    <p:sldId id="270" r:id="rId15"/>
    <p:sldId id="271" r:id="rId16"/>
    <p:sldId id="272" r:id="rId17"/>
    <p:sldId id="274" r:id="rId18"/>
    <p:sldId id="262" r:id="rId19"/>
  </p:sldIdLst>
  <p:sldSz cx="24384000" cy="13716000"/>
  <p:notesSz cx="7010400" cy="9296400"/>
  <p:embeddedFontLs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  <p:embeddedFont>
      <p:font typeface="Montserrat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Fronczak" initials="" lastIdx="1" clrIdx="0"/>
  <p:cmAuthor id="1" name="Amelia Boy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6060F5-7935-441D-A785-62A5636ED34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98C54E-F1B3-451E-916D-93FA650A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/>
              <a:t>Loading screen Rapport and UFC</a:t>
            </a: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12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82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7990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2509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986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875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01982d883_0_32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8" name="Google Shape;98;g801982d88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4cd44b5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4cd44b51_5_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24cd44b5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24cd44b51_0_4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01982d8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01982d883_0_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01982d88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01982d883_0_1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93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58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4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1982d8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1982d883_0_2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36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General 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>
            <a:spLocks noGrp="1"/>
          </p:cNvSpPr>
          <p:nvPr>
            <p:ph type="pic" idx="2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>
            <a:spLocks noGrp="1"/>
          </p:cNvSpPr>
          <p:nvPr>
            <p:ph type="pic" idx="3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>
            <a:spLocks noGrp="1"/>
          </p:cNvSpPr>
          <p:nvPr>
            <p:ph type="pic" idx="4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Slide">
  <p:cSld name="Footer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Column Text">
  <p:cSld name="Left Column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9824936" cy="12568136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 2">
  <p:cSld name="Title - Top 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24384001" cy="1673157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Column Text">
  <p:cSld name="Left Column Text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7"/>
          <p:cNvSpPr/>
          <p:nvPr/>
        </p:nvSpPr>
        <p:spPr>
          <a:xfrm>
            <a:off x="8793804" y="0"/>
            <a:ext cx="15590196" cy="12548681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0" y="0"/>
            <a:ext cx="24384001" cy="4883285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>
            <a:spLocks noGrp="1"/>
          </p:cNvSpPr>
          <p:nvPr>
            <p:ph type="pic" idx="2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CE7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53022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3022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3022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3022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3022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CE7452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-1" y="12546420"/>
            <a:ext cx="24384001" cy="1169580"/>
            <a:chOff x="-1" y="12546420"/>
            <a:chExt cx="24384001" cy="1169580"/>
          </a:xfrm>
        </p:grpSpPr>
        <p:sp>
          <p:nvSpPr>
            <p:cNvPr id="8" name="Google Shape;8;p1"/>
            <p:cNvSpPr/>
            <p:nvPr/>
          </p:nvSpPr>
          <p:spPr>
            <a:xfrm>
              <a:off x="-1" y="12546420"/>
              <a:ext cx="17890436" cy="1169580"/>
            </a:xfrm>
            <a:prstGeom prst="rect">
              <a:avLst/>
            </a:prstGeom>
            <a:solidFill>
              <a:srgbClr val="DE73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17890434" y="12546420"/>
              <a:ext cx="6493566" cy="1169580"/>
            </a:xfrm>
            <a:prstGeom prst="rect">
              <a:avLst/>
            </a:prstGeom>
            <a:solidFill>
              <a:srgbClr val="BD5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 txBox="1"/>
            <p:nvPr/>
          </p:nvSpPr>
          <p:spPr>
            <a:xfrm>
              <a:off x="17890434" y="12906920"/>
              <a:ext cx="64808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HEALTHYROSTER.COM</a:t>
              </a:r>
              <a:endParaRPr/>
            </a:p>
          </p:txBody>
        </p:sp>
        <p:pic>
          <p:nvPicPr>
            <p:cNvPr id="11" name="Google Shape;11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55782" y="12871502"/>
              <a:ext cx="4593505" cy="4610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/>
        </p:nvSpPr>
        <p:spPr>
          <a:xfrm>
            <a:off x="-150" y="5899200"/>
            <a:ext cx="243840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9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Improving Communication for ATs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6"/>
          <p:cNvSpPr txBox="1"/>
          <p:nvPr/>
        </p:nvSpPr>
        <p:spPr>
          <a:xfrm>
            <a:off x="3211631" y="9721427"/>
            <a:ext cx="17960438" cy="90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Tony Harris MS, LAT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chemeClr val="bg1"/>
                </a:solidFill>
                <a:sym typeface="Arial"/>
              </a:rPr>
              <a:t>Citizens Memorial Hospital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Sports Medicine Center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chemeClr val="bg1"/>
                </a:solidFill>
                <a:sym typeface="Arial"/>
              </a:rPr>
              <a:t>Bolivar, MO</a:t>
            </a:r>
            <a:endParaRPr sz="60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cxnSp>
        <p:nvCxnSpPr>
          <p:cNvPr id="59" name="Google Shape;59;p16"/>
          <p:cNvCxnSpPr/>
          <p:nvPr/>
        </p:nvCxnSpPr>
        <p:spPr>
          <a:xfrm flipV="1">
            <a:off x="1515845" y="9415559"/>
            <a:ext cx="54538" cy="14754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Google Shape;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3556" y="3419856"/>
            <a:ext cx="12170886" cy="1560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73297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Treatments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Athletic Trainers can add treatments in here for the athletes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treatments that have been confirmed through the treatment kiosk will show up here as well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gives a record of what is being done in the Athletic Training Room each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Can attach a dollar amount to each procedure done: ankle taping, injury evaluation, stretch, therapeutic exercise.</a:t>
            </a: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987"/>
            <a:ext cx="12617150" cy="90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73297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Teams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teams under the organization will be listed 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Teams can be added 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Logos for each team can be added as well</a:t>
            </a:r>
          </a:p>
          <a:p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9225"/>
            <a:ext cx="12617150" cy="85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93175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Athletes Dashboard</a:t>
            </a:r>
            <a:endParaRPr sz="40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Athletes DOB, injury status, teams, and organizations listed here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There are several tabs on this screen: Injuries, incident reports, follow-up services, treatments, documents, and others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9225"/>
            <a:ext cx="12617150" cy="90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93175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Injury Alerts/Timeline</a:t>
            </a:r>
            <a:endParaRPr sz="7200" b="1" dirty="0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 sz="40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Receive/answer questions about injuries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Keep all parties on the same page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Uniform Injury updates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Automatic notifications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Timeline creation for dialogue around injury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Ability to add rehab resources to timeline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19" y="1449998"/>
            <a:ext cx="10753726" cy="940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93175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Incident Reports</a:t>
            </a:r>
            <a:endParaRPr sz="40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incident report allows the Athletic Trainer to document their evaluation and assessment of the injury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is where they would perform the legal documentation required in case of legal action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175"/>
            <a:ext cx="12617150" cy="91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93175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Follow-up Services</a:t>
            </a:r>
            <a:endParaRPr sz="40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When referrals are made for the athlete, they will be placed here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allows tracking of what is happening with the athletes injury when outside of the school</a:t>
            </a: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5596"/>
            <a:ext cx="12617150" cy="84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93175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Documents</a:t>
            </a:r>
            <a:endParaRPr sz="40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Physicals, Insurance, Doctors notes, Pictures of injuries, School required documents to practice</a:t>
            </a: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the documents for each athlete can be stored here, and accessed by those with access to the athlete</a:t>
            </a: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Coaches no longer would have need to carry paper copies of physicals</a:t>
            </a: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175"/>
            <a:ext cx="12617150" cy="83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6396900" y="1393175"/>
            <a:ext cx="1798715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Cost of Using Healthy Roster</a:t>
            </a:r>
            <a:endParaRPr sz="40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cost is $500 per year, per provider (Athletic Trainer, Physician, Nurse outside of the school, Psychologist)</a:t>
            </a: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your school contracts </a:t>
            </a: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with a hospital or clinic to provide an Athletic Trainer, you might get them to purchase it</a:t>
            </a: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Other than the providers, it is absolutely free for everyone else (Administration, Coaches, Parents, and Athletes)</a:t>
            </a: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Other charges you could come across are having Healthy Roster creating electronic forms </a:t>
            </a:r>
            <a:r>
              <a:rPr lang="en-US" sz="400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 you</a:t>
            </a: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endParaRPr lang="en-US" sz="4000" dirty="0" smtClean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07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/>
        </p:nvSpPr>
        <p:spPr>
          <a:xfrm>
            <a:off x="-150" y="5899200"/>
            <a:ext cx="243840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9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Improving Communication for ATs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2"/>
          <p:cNvSpPr txBox="1"/>
          <p:nvPr/>
        </p:nvSpPr>
        <p:spPr>
          <a:xfrm>
            <a:off x="3338780" y="8009998"/>
            <a:ext cx="179604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5243730" y="11430678"/>
            <a:ext cx="141504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 Medium"/>
              <a:buNone/>
            </a:pPr>
            <a:r>
              <a:rPr lang="en-US" sz="440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HEALTHYROSTER.COM</a:t>
            </a:r>
            <a:endParaRPr sz="440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03" name="Google Shape;103;p22"/>
          <p:cNvCxnSpPr/>
          <p:nvPr/>
        </p:nvCxnSpPr>
        <p:spPr>
          <a:xfrm>
            <a:off x="1515845" y="9563104"/>
            <a:ext cx="216063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3556" y="3419856"/>
            <a:ext cx="12170889" cy="1560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/>
        </p:nvSpPr>
        <p:spPr>
          <a:xfrm>
            <a:off x="11884900" y="1317600"/>
            <a:ext cx="14309400" cy="12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Communication </a:t>
            </a:r>
            <a:endParaRPr sz="7200" b="1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w/ Healthy Roster</a:t>
            </a:r>
            <a:endParaRPr sz="7200" b="1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Text chat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Group text chat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Video chat &amp; Scheduled Video Chat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Injury alerts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Injury timeline communication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eFax</a:t>
            </a:r>
            <a:endParaRPr sz="4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00" y="-353200"/>
            <a:ext cx="9614925" cy="1290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50" y="1114500"/>
            <a:ext cx="12455600" cy="111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/>
        </p:nvSpPr>
        <p:spPr>
          <a:xfrm>
            <a:off x="12617150" y="1393175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Text Chat</a:t>
            </a:r>
            <a:endParaRPr sz="7200" b="1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Improve trust with better communication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1x1 safe communication	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Send photos/documents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Communicate from anywhere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Don’t give out your cell # anymore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Protect yourself with documented communication around injury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1D1C1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9"/>
          <p:cNvSpPr txBox="1"/>
          <p:nvPr/>
        </p:nvSpPr>
        <p:spPr>
          <a:xfrm>
            <a:off x="12617150" y="1393175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Group Text Chat</a:t>
            </a:r>
            <a:endParaRPr sz="7200" b="1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Simple Mass communication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Share documents easily 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Control responses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Communicate from anywhere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Prevent PHI from being shared 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1" name="Google Shape;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63" y="1363575"/>
            <a:ext cx="10753725" cy="95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0"/>
          <p:cNvSpPr txBox="1"/>
          <p:nvPr/>
        </p:nvSpPr>
        <p:spPr>
          <a:xfrm>
            <a:off x="12404875" y="1191000"/>
            <a:ext cx="11766900" cy="11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Video Chat</a:t>
            </a:r>
            <a:endParaRPr sz="7200" b="1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Remote treatment/assessments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Control your calendar with scheduled visits	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Quick launch with one-click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Secure and HIPAA Compliant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82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Montserrat Light"/>
              <a:buChar char="●"/>
            </a:pPr>
            <a:r>
              <a:rPr lang="en-US" sz="4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Extends yourself when not on road with team</a:t>
            </a:r>
            <a:endParaRPr sz="4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825" y="1011525"/>
            <a:ext cx="6855924" cy="1209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73297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Organizations List</a:t>
            </a:r>
            <a:endParaRPr lang="en-US" sz="7200" b="1" dirty="0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your organizations are listed in one place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 the administrator, you assign everyone to their correct organization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Can have as many as you need including separating high school from middle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5474"/>
            <a:ext cx="12617150" cy="90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73297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Organization Home Screen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Athlete Status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Athletes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Treatments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2674"/>
            <a:ext cx="12617150" cy="87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73297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Athlete Status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Any athletes with an open injury will be listed 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Injuries listed as the following: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Returned to play as tolerated</a:t>
            </a: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4000" dirty="0" smtClean="0">
                <a:solidFill>
                  <a:srgbClr val="FFC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Limited activity</a:t>
            </a: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or </a:t>
            </a:r>
            <a:r>
              <a:rPr lang="en-US" sz="4000" dirty="0" smtClean="0">
                <a:solidFill>
                  <a:srgbClr val="FF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Not cleared</a:t>
            </a: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They are color coded for easy identification</a:t>
            </a: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2674"/>
            <a:ext cx="12617150" cy="87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25"/>
            <a:ext cx="6396900" cy="12545700"/>
          </a:xfrm>
          <a:prstGeom prst="rect">
            <a:avLst/>
          </a:prstGeom>
          <a:solidFill>
            <a:srgbClr val="65C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12617150" y="1373297"/>
            <a:ext cx="11766900" cy="1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DE7352"/>
                </a:solidFill>
                <a:latin typeface="Montserrat"/>
                <a:ea typeface="Montserrat"/>
                <a:cs typeface="Montserrat"/>
                <a:sym typeface="Montserrat"/>
              </a:rPr>
              <a:t>Athletes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200" b="1" dirty="0">
              <a:solidFill>
                <a:srgbClr val="DE73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athletes in the organization will be listed 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Athletes can be added to the organization 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Search bar makes finding and athlete much quicker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Can adjust the list according to name or status</a:t>
            </a:r>
            <a:endParaRPr lang="en-US" sz="4000" dirty="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297"/>
            <a:ext cx="12617150" cy="87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599</Words>
  <Application>Microsoft Office PowerPoint</Application>
  <PresentationFormat>Custom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Helvetica Neue</vt:lpstr>
      <vt:lpstr>Montserrat</vt:lpstr>
      <vt:lpstr>Helvetica Neue Light</vt:lpstr>
      <vt:lpstr>Montserrat Light</vt:lpstr>
      <vt:lpstr>Montserrat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Harris</dc:creator>
  <cp:lastModifiedBy>Tony Harris</cp:lastModifiedBy>
  <cp:revision>15</cp:revision>
  <cp:lastPrinted>2020-05-07T13:09:17Z</cp:lastPrinted>
  <dcterms:modified xsi:type="dcterms:W3CDTF">2020-05-07T13:23:32Z</dcterms:modified>
</cp:coreProperties>
</file>