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87" r:id="rId4"/>
    <p:sldId id="286" r:id="rId5"/>
    <p:sldId id="275" r:id="rId6"/>
    <p:sldId id="277" r:id="rId7"/>
    <p:sldId id="289" r:id="rId8"/>
    <p:sldId id="260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275" autoAdjust="0"/>
  </p:normalViewPr>
  <p:slideViewPr>
    <p:cSldViewPr snapToGrid="0">
      <p:cViewPr varScale="1">
        <p:scale>
          <a:sx n="56" d="100"/>
          <a:sy n="56" d="100"/>
        </p:scale>
        <p:origin x="55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956B2-AAF0-4771-B377-BE648021EDAA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2C62-A3F0-447D-BAEB-43DCBA13E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2C62-A3F0-447D-BAEB-43DCBA13E2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Boys placed 8th in State - 5 boys medaled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three girls medaled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Safely &amp; successfully complete all 3 attempts in each lift - only 2 failed attempts out of 39 -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no disqualifying lifts (based on state power lifting meet rules) - only 3 out of 39 lifts were DQ 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 confidence and experience 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Personal Records in all lifts -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competed as individuals and as a team (12 lifters or less) in the following lifts;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 Press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 Lift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Squat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2C62-A3F0-447D-BAEB-43DCBA13E2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LTC Steve Caruso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Company and Battalion Commanders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I've coordinated with the military to do a monthly Wednesday morning workout with our student athletes.  In addition to the instant camaraderie, we're also collaborating on the message we've chosen to share with our students. 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have different levels each month and choose a topic of discussion for that month's workout.  This week we will have company commanders and battalion commanders joining us for our workouts (5 males / 2 females).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collaborative topics of discussion are;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education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Skills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main goal is to create more synergy in hopes that our combined efforts exceed the individual effects.  We had a great "trial session" before break and the feedback from the military has been overwhelmingly positive.  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plan is to grow this into a partnership where our students begin to help choose our topics and our "leaders" begin to prepare and express their own views/opinions in more of a forum setting versus us lecturing.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2C62-A3F0-447D-BAEB-43DCBA13E2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RECORD MAXES IN RACK PERFORMANCE</a:t>
            </a:r>
          </a:p>
          <a:p>
            <a:r>
              <a:rPr lang="en-US" dirty="0" smtClean="0"/>
              <a:t>WILL HAVE</a:t>
            </a:r>
            <a:r>
              <a:rPr lang="en-US" baseline="0" dirty="0" smtClean="0"/>
              <a:t> ALL ATHLETES NUMBERS FROM THEIR SCHOOL CAREER.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2C62-A3F0-447D-BAEB-43DCBA13E2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6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C9D4-6EF4-4C6E-83D2-65A5575D00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D894-93E7-4D20-A59A-0B2BB73F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66682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Waynesville High School Tiger Performance Training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" y="2613660"/>
            <a:ext cx="12161292" cy="29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0"/>
            <a:ext cx="4876800" cy="1709159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TASK FORCE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184" y="1350236"/>
            <a:ext cx="5252815" cy="5507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HEAD COACHES</a:t>
            </a:r>
          </a:p>
          <a:p>
            <a:r>
              <a:rPr lang="en-US" sz="4000" dirty="0" smtClean="0"/>
              <a:t>DEVELOPMENT OF GOALS</a:t>
            </a:r>
          </a:p>
          <a:p>
            <a:r>
              <a:rPr lang="en-US" sz="4000" dirty="0" smtClean="0"/>
              <a:t>IDENTIFY A HEAD TRAINER</a:t>
            </a:r>
          </a:p>
          <a:p>
            <a:r>
              <a:rPr lang="en-US" sz="4000" dirty="0" smtClean="0"/>
              <a:t>COLLECTIVE COMMITMENTS</a:t>
            </a:r>
          </a:p>
          <a:p>
            <a:pPr lvl="1"/>
            <a:r>
              <a:rPr lang="en-US" sz="3600" dirty="0" smtClean="0"/>
              <a:t>PROGRAM SACRIFICES</a:t>
            </a:r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43200" r="31108"/>
          <a:stretch/>
        </p:blipFill>
        <p:spPr>
          <a:xfrm>
            <a:off x="0" y="69247"/>
            <a:ext cx="6246931" cy="67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8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349525" cy="6858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NEED FOR MULTI-SPORT ATHLETES</a:t>
            </a:r>
          </a:p>
          <a:p>
            <a:r>
              <a:rPr lang="en-US" sz="4000" dirty="0" smtClean="0"/>
              <a:t>TIME COMMITMENT ISSUES</a:t>
            </a:r>
          </a:p>
          <a:p>
            <a:pPr lvl="1"/>
            <a:r>
              <a:rPr lang="en-US" sz="3600" dirty="0" smtClean="0"/>
              <a:t>SPECIALIZATION</a:t>
            </a:r>
          </a:p>
          <a:p>
            <a:r>
              <a:rPr lang="en-US" sz="4000" dirty="0" smtClean="0"/>
              <a:t>UNIFICATION OF SCHOOL COMMUNITY</a:t>
            </a:r>
          </a:p>
          <a:p>
            <a:pPr lvl="1"/>
            <a:r>
              <a:rPr lang="en-US" sz="4000" dirty="0" smtClean="0"/>
              <a:t>LIFT TOGETHER =</a:t>
            </a:r>
          </a:p>
          <a:p>
            <a:pPr lvl="2"/>
            <a:r>
              <a:rPr lang="en-US" sz="4000" dirty="0" smtClean="0"/>
              <a:t>SUCCEED TOGETHER</a:t>
            </a:r>
          </a:p>
          <a:p>
            <a:pPr lvl="2"/>
            <a:r>
              <a:rPr lang="en-US" sz="4000" dirty="0" smtClean="0"/>
              <a:t>FAIL TOGETHER</a:t>
            </a:r>
          </a:p>
          <a:p>
            <a:pPr lvl="2"/>
            <a:r>
              <a:rPr lang="en-US" sz="4000" dirty="0" smtClean="0"/>
              <a:t>HELP EACH OTHER</a:t>
            </a:r>
          </a:p>
          <a:p>
            <a:pPr lvl="2"/>
            <a:r>
              <a:rPr lang="en-US" sz="4000" dirty="0" smtClean="0"/>
              <a:t>GROW CLOSER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72" y="15239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304" y="1"/>
            <a:ext cx="6816695" cy="1478421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PHILOSOPHY OF TPT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"/>
            <a:ext cx="5776957" cy="68579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 ATHLETES LIFT</a:t>
            </a:r>
          </a:p>
          <a:p>
            <a:r>
              <a:rPr lang="en-US" sz="4000" dirty="0" smtClean="0"/>
              <a:t>4-DAYS A WEEK</a:t>
            </a:r>
          </a:p>
          <a:p>
            <a:r>
              <a:rPr lang="en-US" sz="4000" dirty="0" smtClean="0"/>
              <a:t>NON-NEGOTIABLES</a:t>
            </a:r>
          </a:p>
          <a:p>
            <a:pPr lvl="1"/>
            <a:r>
              <a:rPr lang="en-US" sz="4000" dirty="0" smtClean="0"/>
              <a:t>LIFT ON GAME DAY</a:t>
            </a:r>
          </a:p>
          <a:p>
            <a:pPr lvl="1"/>
            <a:r>
              <a:rPr lang="en-US" sz="4000" dirty="0" smtClean="0"/>
              <a:t>COACHES PUSH ATTENDANCE</a:t>
            </a:r>
          </a:p>
          <a:p>
            <a:pPr lvl="1"/>
            <a:r>
              <a:rPr lang="en-US" sz="4000" dirty="0" smtClean="0"/>
              <a:t>CORE LIFTS</a:t>
            </a:r>
          </a:p>
          <a:p>
            <a:pPr lvl="2"/>
            <a:r>
              <a:rPr lang="en-US" sz="4000" dirty="0" smtClean="0"/>
              <a:t>BENCH</a:t>
            </a:r>
          </a:p>
          <a:p>
            <a:pPr lvl="2"/>
            <a:r>
              <a:rPr lang="en-US" sz="4000" dirty="0" smtClean="0"/>
              <a:t>SQUAT</a:t>
            </a:r>
          </a:p>
          <a:p>
            <a:pPr lvl="2"/>
            <a:r>
              <a:rPr lang="en-US" sz="4000" dirty="0" smtClean="0"/>
              <a:t>CLEAN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02" y="1162798"/>
            <a:ext cx="5407152" cy="53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773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/>
              <a:t>TPT - Powerlifting</a:t>
            </a:r>
            <a:endParaRPr lang="en-US" sz="60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32055" r="7212" b="29922"/>
          <a:stretch/>
        </p:blipFill>
        <p:spPr>
          <a:xfrm>
            <a:off x="818618" y="923773"/>
            <a:ext cx="10554764" cy="5934227"/>
          </a:xfrm>
        </p:spPr>
      </p:pic>
    </p:spTree>
    <p:extLst>
      <p:ext uri="{BB962C8B-B14F-4D97-AF65-F5344CB8AC3E}">
        <p14:creationId xmlns:p14="http://schemas.microsoft.com/office/powerpoint/2010/main" val="366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3606799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/>
              <a:t>TPT – FLW OUTREACH</a:t>
            </a:r>
            <a:br>
              <a:rPr lang="en-US" sz="6000" b="1" u="sng" dirty="0" smtClean="0"/>
            </a:br>
            <a:r>
              <a:rPr lang="en-US" sz="6000" b="1" u="sng" dirty="0"/>
              <a:t/>
            </a:r>
            <a:br>
              <a:rPr lang="en-US" sz="6000" b="1" u="sng" dirty="0"/>
            </a:br>
            <a:r>
              <a:rPr lang="en-US" sz="6000" b="1" u="sng" dirty="0" smtClean="0"/>
              <a:t/>
            </a:r>
            <a:br>
              <a:rPr lang="en-US" sz="6000" b="1" u="sng" dirty="0" smtClean="0"/>
            </a:br>
            <a:endParaRPr lang="en-US" sz="6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55" y="983921"/>
            <a:ext cx="8705687" cy="58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FIRST SEMESTER RESULTS</a:t>
            </a:r>
            <a:endParaRPr lang="en-US" sz="6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114363"/>
              </p:ext>
            </p:extLst>
          </p:nvPr>
        </p:nvGraphicFramePr>
        <p:xfrm>
          <a:off x="838200" y="1825625"/>
          <a:ext cx="10954995" cy="492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665"/>
                <a:gridCol w="3651665"/>
                <a:gridCol w="3651665"/>
              </a:tblGrid>
              <a:tr h="12313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LIFT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MALE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FEMALE</a:t>
                      </a:r>
                      <a:endParaRPr lang="en-US" sz="4400" dirty="0"/>
                    </a:p>
                  </a:txBody>
                  <a:tcPr/>
                </a:tc>
              </a:tr>
              <a:tr h="12313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HANG</a:t>
                      </a:r>
                      <a:r>
                        <a:rPr lang="en-US" sz="4400" baseline="0" dirty="0" smtClean="0"/>
                        <a:t> CLEAN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19.79%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22%</a:t>
                      </a:r>
                      <a:endParaRPr lang="en-US" sz="4400" dirty="0"/>
                    </a:p>
                  </a:txBody>
                  <a:tcPr/>
                </a:tc>
              </a:tr>
              <a:tr h="12313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BACK SQUAT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17.71%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16%</a:t>
                      </a:r>
                      <a:endParaRPr lang="en-US" sz="4400" dirty="0"/>
                    </a:p>
                  </a:txBody>
                  <a:tcPr/>
                </a:tc>
              </a:tr>
              <a:tr h="12313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BENCH</a:t>
                      </a:r>
                      <a:r>
                        <a:rPr lang="en-US" sz="4400" baseline="0" dirty="0" smtClean="0"/>
                        <a:t> PRESS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16.20%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12%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1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6736"/>
            <a:ext cx="12192000" cy="55412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MIDDLE SCHOOL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Mondays and Wednesdays</a:t>
            </a:r>
            <a:br>
              <a:rPr lang="en-US" dirty="0" smtClean="0"/>
            </a:br>
            <a:r>
              <a:rPr lang="en-US" dirty="0" smtClean="0"/>
              <a:t>4:00 – 5:15 pm.</a:t>
            </a:r>
            <a:br>
              <a:rPr lang="en-US" dirty="0" smtClean="0"/>
            </a:br>
            <a:r>
              <a:rPr lang="en-US" dirty="0" smtClean="0"/>
              <a:t>35 Minute Lift – 30 minute Performance Training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Introduction to TPT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5" r="-292"/>
          <a:stretch/>
        </p:blipFill>
        <p:spPr>
          <a:xfrm>
            <a:off x="0" y="0"/>
            <a:ext cx="12192000" cy="1817366"/>
          </a:xfrm>
        </p:spPr>
      </p:pic>
    </p:spTree>
    <p:extLst>
      <p:ext uri="{BB962C8B-B14F-4D97-AF65-F5344CB8AC3E}">
        <p14:creationId xmlns:p14="http://schemas.microsoft.com/office/powerpoint/2010/main" val="40625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0706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 smtClean="0"/>
              <a:t>TIGER STRONG</a:t>
            </a:r>
            <a:endParaRPr lang="en-US" sz="66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6" y="1170706"/>
            <a:ext cx="10706617" cy="5687293"/>
          </a:xfrm>
        </p:spPr>
      </p:pic>
    </p:spTree>
    <p:extLst>
      <p:ext uri="{BB962C8B-B14F-4D97-AF65-F5344CB8AC3E}">
        <p14:creationId xmlns:p14="http://schemas.microsoft.com/office/powerpoint/2010/main" val="16854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137</Words>
  <Application>Microsoft Office PowerPoint</Application>
  <PresentationFormat>Widescreen</PresentationFormat>
  <Paragraphs>73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Waynesville High School Tiger Performance Training</vt:lpstr>
      <vt:lpstr>TASK FORCE</vt:lpstr>
      <vt:lpstr>PowerPoint Presentation</vt:lpstr>
      <vt:lpstr>PHILOSOPHY OF TPT</vt:lpstr>
      <vt:lpstr>TPT - Powerlifting</vt:lpstr>
      <vt:lpstr>TPT – FLW OUTREACH   </vt:lpstr>
      <vt:lpstr>FIRST SEMESTER RESULTS</vt:lpstr>
      <vt:lpstr>MIDDLE SCHOOL  Mondays and Wednesdays 4:00 – 5:15 pm. 35 Minute Lift – 30 minute Performance Training  Introduction to TPT</vt:lpstr>
      <vt:lpstr>TIGER STRONG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Fall Athletic Department Report</dc:title>
  <dc:creator>Josh Scott</dc:creator>
  <cp:lastModifiedBy>Josh Scott</cp:lastModifiedBy>
  <cp:revision>52</cp:revision>
  <dcterms:created xsi:type="dcterms:W3CDTF">2016-12-05T20:31:59Z</dcterms:created>
  <dcterms:modified xsi:type="dcterms:W3CDTF">2017-04-11T12:30:22Z</dcterms:modified>
</cp:coreProperties>
</file>