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Building better leaders</a:t>
            </a:r>
            <a:br>
              <a:rPr lang="en-US" dirty="0" smtClean="0"/>
            </a:br>
            <a:r>
              <a:rPr lang="en-US" sz="2800" dirty="0" smtClean="0"/>
              <a:t>Student athlete leadership training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6888565" cy="1947333"/>
          </a:xfrm>
        </p:spPr>
        <p:txBody>
          <a:bodyPr/>
          <a:lstStyle/>
          <a:p>
            <a:pPr algn="ctr"/>
            <a:r>
              <a:rPr lang="en-US" dirty="0" smtClean="0"/>
              <a:t>Mike McGurk, CMAA			</a:t>
            </a:r>
            <a:endParaRPr lang="en-US" dirty="0" smtClean="0"/>
          </a:p>
          <a:p>
            <a:pPr algn="ctr"/>
            <a:r>
              <a:rPr lang="en-US" dirty="0" smtClean="0"/>
              <a:t>Lee’s </a:t>
            </a:r>
            <a:r>
              <a:rPr lang="en-US" dirty="0" smtClean="0"/>
              <a:t>Summit North HS 		</a:t>
            </a:r>
          </a:p>
          <a:p>
            <a:pPr algn="ctr"/>
            <a:r>
              <a:rPr lang="en-US" dirty="0" smtClean="0"/>
              <a:t>Mike.McGurk@lsr7.net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2" y="4318538"/>
            <a:ext cx="3186233" cy="14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 Led Activities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429000"/>
            <a:ext cx="8535988" cy="2565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Missouri National Guard- Team Building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Result of the first year surveys- kids wanted more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Kids are divided into groups- we meet once a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Entirely student led and student driven- we now invite one member of each team to join us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04" y="489397"/>
            <a:ext cx="3483602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399603"/>
            <a:ext cx="4398414" cy="2972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9" y="309094"/>
            <a:ext cx="5011514" cy="3063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5" y="3715196"/>
            <a:ext cx="3266941" cy="2917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72" y="3541690"/>
            <a:ext cx="3807854" cy="3090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2" y="3541690"/>
            <a:ext cx="3520783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Leadership Workshop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128962"/>
            <a:ext cx="8535988" cy="28654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Greg </a:t>
            </a:r>
            <a:r>
              <a:rPr lang="en-US" dirty="0"/>
              <a:t>A. Dale, Ph.D. is a Professor of Sport Psychology and Sport Ethics at Duke University. He is also the Director of the Sport Psychology and Leadership Programs for Duke Athletics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Attempt to bring him in once every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Leadership workshop for our SAAC group as well as presentations for coaches and parents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35" y="463639"/>
            <a:ext cx="3322748" cy="26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Chick- </a:t>
            </a:r>
            <a:r>
              <a:rPr lang="en-US" sz="3600" dirty="0" err="1" smtClean="0"/>
              <a:t>FiL</a:t>
            </a:r>
            <a:r>
              <a:rPr lang="en-US" sz="3600" dirty="0" smtClean="0"/>
              <a:t>- A Leadership</a:t>
            </a:r>
            <a:br>
              <a:rPr lang="en-US" sz="3600" dirty="0" smtClean="0"/>
            </a:br>
            <a:r>
              <a:rPr lang="en-US" sz="3600" dirty="0" smtClean="0"/>
              <a:t>Academy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128962"/>
            <a:ext cx="8535988" cy="28654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 with your local Chick-Fil-A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sponsor the entire program- bring lunch for the kickoff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Approximately 20-30 students in the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Servant leadership projects and team building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3" y="8358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Measuring Success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251848"/>
            <a:ext cx="8535988" cy="27425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Student surveys- google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I</a:t>
            </a:r>
            <a:r>
              <a:rPr lang="en-US" sz="2600" dirty="0" smtClean="0"/>
              <a:t>ndividual written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E</a:t>
            </a:r>
            <a:r>
              <a:rPr lang="en-US" sz="2600" dirty="0" smtClean="0"/>
              <a:t>xit conversations with seniors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Coaching surveys- monthly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Data- discipline issues in and out of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47" y="450761"/>
            <a:ext cx="3684432" cy="2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6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Recognition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821604"/>
            <a:ext cx="8535988" cy="26951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Senior Athlete Award Luncheon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senior SAAC members are presented a plaque with special mention of the president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“This is the coolest award I have ever received.”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T-shirts for all members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980" y="410715"/>
            <a:ext cx="4259554" cy="30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760631"/>
            <a:ext cx="8535988" cy="285910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smtClean="0"/>
              <a:t>Have a clear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smtClean="0"/>
              <a:t>Decide on a selection process,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smtClean="0"/>
              <a:t>Four main components- Lunch &amp; Learn, Student Activities, Servant Leadership, Leadership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smtClean="0"/>
              <a:t>Evaluate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err="1" smtClean="0"/>
              <a:t>Recongize</a:t>
            </a:r>
            <a:endParaRPr lang="en-US" sz="3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75" y="685800"/>
            <a:ext cx="4060333" cy="28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br>
              <a:rPr lang="en-US" dirty="0" smtClean="0"/>
            </a:br>
            <a:r>
              <a:rPr lang="en-US" dirty="0" smtClean="0"/>
              <a:t>Comments???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23117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Contact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Mike McGurk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Mike.McGurk@lsr7.net </a:t>
            </a:r>
            <a:r>
              <a:rPr lang="en-US" sz="2400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816-365-6471 (cell)				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13" y="907457"/>
            <a:ext cx="4809723" cy="22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3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 smtClean="0"/>
              <a:t>“I feel the Need- the need to Lead”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35" y="239869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are the benefits of a good leadership program?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Personal growth for student athletes</a:t>
            </a:r>
          </a:p>
          <a:p>
            <a:r>
              <a:rPr lang="en-US" sz="2400" dirty="0" smtClean="0"/>
              <a:t>Reinforces our emphasis of our department goals</a:t>
            </a:r>
          </a:p>
          <a:p>
            <a:r>
              <a:rPr lang="en-US" sz="2400" dirty="0" smtClean="0"/>
              <a:t>Less team discipline; teammates holding each other accountable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484" y="685800"/>
            <a:ext cx="2859110" cy="22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your purpose?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212" y="3428999"/>
            <a:ext cx="8535988" cy="29331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What are your goals for the group?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Have a clear and precise vision and or mission: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algn="ctr"/>
            <a:r>
              <a:rPr lang="en-US" sz="2800" b="1" u="sng" dirty="0" smtClean="0"/>
              <a:t>Mission </a:t>
            </a:r>
            <a:r>
              <a:rPr lang="en-US" sz="2800" b="1" u="sng" dirty="0"/>
              <a:t>Statement</a:t>
            </a:r>
            <a:r>
              <a:rPr lang="en-US" sz="2800" b="1" dirty="0"/>
              <a:t>: Our mission is to provide effective leadership skills to all members for the benefit of personal growth as well as team growth. We hope to create a positive atmosphere for all of our teams and our entire activity program.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3" y="685799"/>
            <a:ext cx="3644721" cy="2743199"/>
          </a:xfrm>
        </p:spPr>
      </p:pic>
    </p:spTree>
    <p:extLst>
      <p:ext uri="{BB962C8B-B14F-4D97-AF65-F5344CB8AC3E}">
        <p14:creationId xmlns:p14="http://schemas.microsoft.com/office/powerpoint/2010/main" val="8765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selection process-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4212" y="3168203"/>
            <a:ext cx="8535988" cy="3361386"/>
          </a:xfrm>
        </p:spPr>
        <p:txBody>
          <a:bodyPr>
            <a:noAutofit/>
          </a:bodyPr>
          <a:lstStyle/>
          <a:p>
            <a:r>
              <a:rPr lang="en-US" sz="2400" dirty="0" smtClean="0"/>
              <a:t>Only captains? </a:t>
            </a:r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FF00"/>
                </a:solidFill>
              </a:rPr>
              <a:t>our group is called SAAC and is not captains only</a:t>
            </a:r>
          </a:p>
          <a:p>
            <a:r>
              <a:rPr lang="en-US" sz="2400" dirty="0" smtClean="0"/>
              <a:t>How many students per grade level? </a:t>
            </a:r>
            <a:r>
              <a:rPr lang="en-US" sz="2400" dirty="0" smtClean="0">
                <a:solidFill>
                  <a:srgbClr val="FFFF00"/>
                </a:solidFill>
              </a:rPr>
              <a:t>-9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-5, 10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-7, 11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-7, 12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-8</a:t>
            </a:r>
          </a:p>
          <a:p>
            <a:r>
              <a:rPr lang="en-US" sz="2400" dirty="0" smtClean="0"/>
              <a:t>How many total students? -</a:t>
            </a:r>
            <a:r>
              <a:rPr lang="en-US" sz="2400" dirty="0" smtClean="0">
                <a:solidFill>
                  <a:srgbClr val="FFFF00"/>
                </a:solidFill>
              </a:rPr>
              <a:t>27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/>
              <a:t>What is your screening process? </a:t>
            </a:r>
            <a:r>
              <a:rPr lang="en-US" sz="2400" dirty="0" smtClean="0">
                <a:solidFill>
                  <a:srgbClr val="FFFF00"/>
                </a:solidFill>
              </a:rPr>
              <a:t>–work through MS,HS faculty and current SAAC members; GPA requirement; attendance requirement; citizenship requirement</a:t>
            </a:r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91" y="888642"/>
            <a:ext cx="4095750" cy="1930758"/>
          </a:xfrm>
        </p:spPr>
      </p:pic>
    </p:spTree>
    <p:extLst>
      <p:ext uri="{BB962C8B-B14F-4D97-AF65-F5344CB8AC3E}">
        <p14:creationId xmlns:p14="http://schemas.microsoft.com/office/powerpoint/2010/main" val="25963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SAAC Meeting- MAY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76" y="3284113"/>
            <a:ext cx="8535988" cy="2710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Elect officers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 to know you ice breakers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Discuss program evaluations from previous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Prepare for Summer Sportsmanship Summit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90" y="566670"/>
            <a:ext cx="3799268" cy="30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SAAC Officers	</a:t>
            </a:r>
            <a:r>
              <a:rPr lang="en-US" dirty="0" smtClean="0"/>
              <a:t>					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2871989"/>
            <a:ext cx="9786312" cy="31224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President- Macho Man Volleyball, Polar </a:t>
            </a:r>
            <a:r>
              <a:rPr lang="en-US" dirty="0" smtClean="0"/>
              <a:t>Plunge- Community Service- SR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Vice President- Senior Citizen Prom, Bronco Time </a:t>
            </a:r>
            <a:r>
              <a:rPr lang="en-US" dirty="0" smtClean="0"/>
              <a:t>Meetings- JR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Sgt. of Arms- Monthly Ice Breakers, Graduation </a:t>
            </a:r>
            <a:r>
              <a:rPr lang="en-US" dirty="0" smtClean="0"/>
              <a:t>Volunteers- Any grade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468" y="399246"/>
            <a:ext cx="3733664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Program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551986"/>
            <a:ext cx="8535988" cy="24424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Lunch and Learn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Student Led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Community Service- Servant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Leadership Workshops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76" y="808786"/>
            <a:ext cx="3149689" cy="2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Lunch and Learn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214687"/>
            <a:ext cx="8535988" cy="3108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Meet once a month- during lunch- for about 1 hour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Ice Breaker- Sgt. of 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Open discussion about LSN issues/topics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Book talk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39" y="649287"/>
            <a:ext cx="30941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5" y="575591"/>
            <a:ext cx="10058400" cy="2743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Resources- Book Talk</a:t>
            </a:r>
            <a:br>
              <a:rPr lang="en-US" sz="3600" dirty="0" smtClean="0"/>
            </a:br>
            <a:r>
              <a:rPr lang="en-US" sz="3600" dirty="0" smtClean="0"/>
              <a:t>Leadership Library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545" y="3560639"/>
            <a:ext cx="8535988" cy="24337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Bruce Brown- Captains- 7 Ways to Lead Your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Jeff Janssen- Team Captains Leadership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Jon Gordon- The Hard 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Cory Dobbs- Becoming a Team Leader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60" y="333743"/>
            <a:ext cx="2833352" cy="29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1446</TotalTime>
  <Words>518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Slice</vt:lpstr>
      <vt:lpstr>Building better leaders Student athlete leadership training </vt:lpstr>
      <vt:lpstr>“I feel the Need- the need to Lead”</vt:lpstr>
      <vt:lpstr>What is your purpose?</vt:lpstr>
      <vt:lpstr>The selection process- </vt:lpstr>
      <vt:lpstr>First SAAC Meeting- MAY</vt:lpstr>
      <vt:lpstr>SAAC Officers        </vt:lpstr>
      <vt:lpstr>Leadership Program Components</vt:lpstr>
      <vt:lpstr>Lunch and Learn</vt:lpstr>
      <vt:lpstr>Resources- Book Talk Leadership Library</vt:lpstr>
      <vt:lpstr>Student Led Activities</vt:lpstr>
      <vt:lpstr>PowerPoint Presentation</vt:lpstr>
      <vt:lpstr>Leadership Workshop</vt:lpstr>
      <vt:lpstr>Chick- FiL- A Leadership Academy</vt:lpstr>
      <vt:lpstr>Measuring Success</vt:lpstr>
      <vt:lpstr>Recognition</vt:lpstr>
      <vt:lpstr>Summary</vt:lpstr>
      <vt:lpstr>Questions??? Comments???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better leaders Student athlete leadership training</dc:title>
  <dc:creator>Mike McGurk</dc:creator>
  <cp:lastModifiedBy>Mike McGurk</cp:lastModifiedBy>
  <cp:revision>34</cp:revision>
  <dcterms:created xsi:type="dcterms:W3CDTF">2016-07-11T18:12:50Z</dcterms:created>
  <dcterms:modified xsi:type="dcterms:W3CDTF">2017-04-03T01:51:13Z</dcterms:modified>
</cp:coreProperties>
</file>